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Bellota Text"/>
      <p:regular r:id="rId38"/>
      <p:bold r:id="rId39"/>
      <p:italic r:id="rId40"/>
      <p:boldItalic r:id="rId41"/>
    </p:embeddedFont>
    <p:embeddedFont>
      <p:font typeface="Bellota Text Light"/>
      <p:regular r:id="rId42"/>
      <p:bold r:id="rId43"/>
      <p:italic r:id="rId44"/>
      <p:boldItalic r:id="rId45"/>
    </p:embeddedFont>
    <p:embeddedFont>
      <p:font typeface="Satisfy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Pravershi Mish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llotaText-italic.fntdata"/><Relationship Id="rId20" Type="http://schemas.openxmlformats.org/officeDocument/2006/relationships/slide" Target="slides/slide15.xml"/><Relationship Id="rId42" Type="http://schemas.openxmlformats.org/officeDocument/2006/relationships/font" Target="fonts/BellotaTextLight-regular.fntdata"/><Relationship Id="rId41" Type="http://schemas.openxmlformats.org/officeDocument/2006/relationships/font" Target="fonts/BellotaText-boldItalic.fntdata"/><Relationship Id="rId22" Type="http://schemas.openxmlformats.org/officeDocument/2006/relationships/slide" Target="slides/slide17.xml"/><Relationship Id="rId44" Type="http://schemas.openxmlformats.org/officeDocument/2006/relationships/font" Target="fonts/BellotaTextLight-italic.fntdata"/><Relationship Id="rId21" Type="http://schemas.openxmlformats.org/officeDocument/2006/relationships/slide" Target="slides/slide16.xml"/><Relationship Id="rId43" Type="http://schemas.openxmlformats.org/officeDocument/2006/relationships/font" Target="fonts/BellotaTextLight-bold.fntdata"/><Relationship Id="rId24" Type="http://schemas.openxmlformats.org/officeDocument/2006/relationships/slide" Target="slides/slide19.xml"/><Relationship Id="rId46" Type="http://schemas.openxmlformats.org/officeDocument/2006/relationships/font" Target="fonts/Satisfy-regular.fntdata"/><Relationship Id="rId23" Type="http://schemas.openxmlformats.org/officeDocument/2006/relationships/slide" Target="slides/slide18.xml"/><Relationship Id="rId45" Type="http://schemas.openxmlformats.org/officeDocument/2006/relationships/font" Target="fonts/BellotaText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ellotaText-bold.fntdata"/><Relationship Id="rId16" Type="http://schemas.openxmlformats.org/officeDocument/2006/relationships/slide" Target="slides/slide11.xml"/><Relationship Id="rId38" Type="http://schemas.openxmlformats.org/officeDocument/2006/relationships/font" Target="fonts/BellotaTex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12T14:37:11.291">
    <p:pos x="197" y="339"/>
    <p:text>canvas contain 3 images of our bestseller + wishing quotes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8-12T15:30:52.180">
    <p:pos x="490" y="333"/>
    <p:text>As the user will click on Visit he wll be directed to shop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8-12T17:14:01.334">
    <p:pos x="0" y="795"/>
    <p:text>by clicking on the any of shops shown on previous user will get shop information as shown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8-12T17:27:09.501">
    <p:pos x="6000" y="0"/>
    <p:text>we have used  tried to use angular in our sign in page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8-12T17:29:31.534">
    <p:pos x="6000" y="0"/>
    <p:text>in dbms we have done Mongodb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8-12T17:34:32.651">
    <p:pos x="955" y="578"/>
    <p:text>user can add all the item he wants to shop and order this list will be send to shop owner via email 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08-12T17:41:03.092">
    <p:pos x="634" y="262"/>
    <p:text>other then search page user can access direct search also and clicking on shop user will get to that shop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95a37c24f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95a37c2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598584fb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9598584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598584fb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598584f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9598584fb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9598584f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9598584fb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9598584f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598584fb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9598584f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9598584fb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9598584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9598584fb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9598584f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9598584fb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9598584f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598584fb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598584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9598584fb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9598584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598584fb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598584f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598584fb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9598584f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9598584fb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9598584f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bbc72636_0_4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bbc7263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6ffe384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6ffe3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BLANK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i="1" sz="2500">
                <a:solidFill>
                  <a:schemeClr val="lt1"/>
                </a:solidFill>
              </a:defRPr>
            </a:lvl1pPr>
            <a:lvl2pPr indent="-38735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i="1" sz="2500">
                <a:solidFill>
                  <a:schemeClr val="lt1"/>
                </a:solidFill>
              </a:defRPr>
            </a:lvl2pPr>
            <a:lvl3pPr indent="-38735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3pPr>
            <a:lvl4pPr indent="-38735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i="1" sz="2500">
                <a:solidFill>
                  <a:schemeClr val="lt1"/>
                </a:solidFill>
              </a:defRPr>
            </a:lvl4pPr>
            <a:lvl5pPr indent="-38735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i="1" sz="2500">
                <a:solidFill>
                  <a:schemeClr val="lt1"/>
                </a:solidFill>
              </a:defRPr>
            </a:lvl5pPr>
            <a:lvl6pPr indent="-38735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6pPr>
            <a:lvl7pPr indent="-38735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i="1" sz="2500">
                <a:solidFill>
                  <a:schemeClr val="lt1"/>
                </a:solidFill>
              </a:defRPr>
            </a:lvl7pPr>
            <a:lvl8pPr indent="-38735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i="1" sz="2500">
                <a:solidFill>
                  <a:schemeClr val="lt1"/>
                </a:solidFill>
              </a:defRPr>
            </a:lvl8pPr>
            <a:lvl9pPr indent="-38735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i="1"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idx="1" type="body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mc:AlternateContent>
    <mc:Choice Requires="p14">
      <p:transition spd="slow" p14:dur="33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4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5.xm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6.xm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7.xm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Title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11182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Neighbour grocer</a:t>
            </a:r>
            <a:endParaRPr/>
          </a:p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your nearby grocery at one place</a:t>
            </a:r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25" y="0"/>
            <a:ext cx="4401950" cy="7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95900" y="4749050"/>
            <a:ext cx="875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highlight>
                  <a:srgbClr val="111827"/>
                </a:highlight>
                <a:latin typeface="Impact"/>
                <a:ea typeface="Impact"/>
                <a:cs typeface="Impact"/>
                <a:sym typeface="Impact"/>
              </a:rPr>
              <a:t>Developers  -       Peavershi mishra     Palkesh Dharmik        Kanchan  Pal</a:t>
            </a:r>
            <a:endParaRPr b="1" sz="2100">
              <a:solidFill>
                <a:schemeClr val="lt1"/>
              </a:solidFill>
              <a:highlight>
                <a:srgbClr val="111827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1080050" y="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first look-2.bestseller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00" y="538225"/>
            <a:ext cx="8496552" cy="3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1160625" y="61175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part of home screen shop in area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00" y="529300"/>
            <a:ext cx="8035674" cy="36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8553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As it is responsive website with phone can be looked as.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4390746" y="3875400"/>
            <a:ext cx="361152" cy="128898"/>
          </a:xfrm>
          <a:custGeom>
            <a:rect b="b" l="l" r="r" t="t"/>
            <a:pathLst>
              <a:path extrusionOk="0" h="7196" w="20162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3"/>
          <p:cNvGrpSpPr/>
          <p:nvPr/>
        </p:nvGrpSpPr>
        <p:grpSpPr>
          <a:xfrm>
            <a:off x="3667170" y="358119"/>
            <a:ext cx="1809646" cy="3753564"/>
            <a:chOff x="3667170" y="358119"/>
            <a:chExt cx="1809646" cy="3753564"/>
          </a:xfrm>
        </p:grpSpPr>
        <p:sp>
          <p:nvSpPr>
            <p:cNvPr id="155" name="Google Shape;155;p23"/>
            <p:cNvSpPr/>
            <p:nvPr/>
          </p:nvSpPr>
          <p:spPr>
            <a:xfrm>
              <a:off x="3667170" y="358119"/>
              <a:ext cx="1809646" cy="3753564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97405" y="491012"/>
              <a:ext cx="71166" cy="71166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397463" y="499073"/>
              <a:ext cx="349061" cy="5506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075" y="765475"/>
            <a:ext cx="1687025" cy="29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3328018" y="276653"/>
            <a:ext cx="2487893" cy="3838956"/>
            <a:chOff x="3328018" y="276653"/>
            <a:chExt cx="2487893" cy="3838956"/>
          </a:xfrm>
        </p:grpSpPr>
        <p:sp>
          <p:nvSpPr>
            <p:cNvPr id="165" name="Google Shape;165;p24"/>
            <p:cNvSpPr/>
            <p:nvPr/>
          </p:nvSpPr>
          <p:spPr>
            <a:xfrm>
              <a:off x="3328018" y="276653"/>
              <a:ext cx="2487893" cy="3838956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470362" y="3873950"/>
              <a:ext cx="204579" cy="131831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4455248" y="429057"/>
              <a:ext cx="39846" cy="39828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536259" y="412569"/>
              <a:ext cx="72785" cy="7278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4"/>
          <p:cNvSpPr txBox="1"/>
          <p:nvPr>
            <p:ph idx="4294967295" type="body"/>
          </p:nvPr>
        </p:nvSpPr>
        <p:spPr>
          <a:xfrm>
            <a:off x="5505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Tablet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70" name="Google Shape;170;p24"/>
          <p:cNvSpPr txBox="1"/>
          <p:nvPr>
            <p:ph idx="4294967295" type="body"/>
          </p:nvPr>
        </p:nvSpPr>
        <p:spPr>
          <a:xfrm>
            <a:off x="6272100" y="358125"/>
            <a:ext cx="2321400" cy="37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.</a:t>
            </a:r>
            <a:endParaRPr sz="18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587" y="658050"/>
            <a:ext cx="2243612" cy="3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1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location </a:t>
            </a:r>
            <a:endParaRPr/>
          </a:p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2014425" y="2306650"/>
            <a:ext cx="5258400" cy="3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</a:rPr>
              <a:t>b</a:t>
            </a:r>
            <a:r>
              <a:rPr lang="en" sz="2300">
                <a:solidFill>
                  <a:srgbClr val="F1C232"/>
                </a:solidFill>
              </a:rPr>
              <a:t>y clicking on location user current location will be appearing on page.</a:t>
            </a:r>
            <a:endParaRPr sz="23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1"/>
            <a:ext cx="8839199" cy="62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page.</a:t>
            </a:r>
            <a:endParaRPr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900"/>
            <a:ext cx="8991600" cy="18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-8941" l="0" r="0" t="5689"/>
          <a:stretch/>
        </p:blipFill>
        <p:spPr>
          <a:xfrm>
            <a:off x="2795575" y="2901776"/>
            <a:ext cx="3705225" cy="20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Stores </a:t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By visiting this page user can visit the shops around him</a:t>
            </a:r>
            <a:endParaRPr sz="220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1"/>
            <a:ext cx="8839199" cy="62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080000" y="7595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page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2375"/>
            <a:ext cx="9143999" cy="3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3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Sign-in </a:t>
            </a:r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By visiting this page user can easily sign in with us and save all his data</a:t>
            </a:r>
            <a:endParaRPr sz="2200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1"/>
            <a:ext cx="8839199" cy="62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 to project</a:t>
            </a:r>
            <a:endParaRPr sz="3600"/>
          </a:p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4815599" y="1353950"/>
            <a:ext cx="3473100" cy="20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E</a:t>
            </a:r>
            <a:endParaRPr b="1" sz="1200"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55350" y="1271900"/>
            <a:ext cx="7208700" cy="22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Neighbour grocer is E commerce website which help user to get all grocery shops nearby user location.</a:t>
            </a:r>
            <a:endParaRPr b="1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In neighbour grocer user can select the seller shop from where he want. </a:t>
            </a:r>
            <a:endParaRPr b="1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To buy his stuff the list or product details along with user location will directly sent to shop owner and user can get fast </a:t>
            </a:r>
            <a:r>
              <a:rPr b="1" lang="en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delivery</a:t>
            </a:r>
            <a:r>
              <a:rPr b="1" lang="en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 and can buy from his trusted shop.</a:t>
            </a:r>
            <a:endParaRPr b="1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 </a:t>
            </a:r>
            <a:r>
              <a:rPr lang="en"/>
              <a:t>page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0" y="1329525"/>
            <a:ext cx="4136299" cy="36395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350" y="1275800"/>
            <a:ext cx="3949976" cy="36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behind sign in</a:t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425" y="1079900"/>
            <a:ext cx="7257701" cy="35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4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Mylist </a:t>
            </a:r>
            <a:endParaRPr/>
          </a:p>
        </p:txBody>
      </p:sp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This is one of main feature here user can make his grocery list and send it to shop owner directly.</a:t>
            </a:r>
            <a:endParaRPr sz="2200"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1"/>
            <a:ext cx="8839199" cy="62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Mylist page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0" y="1160475"/>
            <a:ext cx="8516726" cy="3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080000" y="343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Mylist after adding items</a:t>
            </a:r>
            <a:endParaRPr/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788" y="918750"/>
            <a:ext cx="6110425" cy="3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your list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4172"/>
            <a:ext cx="9144000" cy="273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5</a:t>
            </a:r>
            <a:r>
              <a:rPr lang="en">
                <a:solidFill>
                  <a:schemeClr val="accent4"/>
                </a:solidFill>
              </a:rPr>
              <a:t>.</a:t>
            </a:r>
            <a:br>
              <a:rPr lang="en"/>
            </a:br>
            <a:r>
              <a:rPr lang="en"/>
              <a:t>Search  </a:t>
            </a:r>
            <a:endParaRPr/>
          </a:p>
        </p:txBody>
      </p:sp>
      <p:sp>
        <p:nvSpPr>
          <p:cNvPr id="265" name="Google Shape;265;p37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Simply</a:t>
            </a:r>
            <a:r>
              <a:rPr lang="en" sz="2200"/>
              <a:t> by going on search page user can search for shop he wants to buy product</a:t>
            </a:r>
            <a:endParaRPr sz="2200"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1"/>
            <a:ext cx="8839199" cy="62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page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500"/>
            <a:ext cx="9144000" cy="37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9143999" cy="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25" y="416325"/>
            <a:ext cx="7225049" cy="42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117468"/>
            <a:ext cx="9144000" cy="434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4294967295" type="ctrTitle"/>
          </p:nvPr>
        </p:nvSpPr>
        <p:spPr>
          <a:xfrm>
            <a:off x="1498200" y="1811950"/>
            <a:ext cx="6147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Main </a:t>
            </a:r>
            <a:r>
              <a:rPr lang="en" sz="6000"/>
              <a:t>c</a:t>
            </a:r>
            <a:r>
              <a:rPr lang="en" sz="6000"/>
              <a:t>oncept</a:t>
            </a:r>
            <a:endParaRPr sz="6000"/>
          </a:p>
        </p:txBody>
      </p:sp>
      <p:sp>
        <p:nvSpPr>
          <p:cNvPr id="81" name="Google Shape;81;p14"/>
          <p:cNvSpPr txBox="1"/>
          <p:nvPr>
            <p:ph idx="4294967295" type="subTitle"/>
          </p:nvPr>
        </p:nvSpPr>
        <p:spPr>
          <a:xfrm>
            <a:off x="1498200" y="3182952"/>
            <a:ext cx="6147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100">
                <a:latin typeface="Bellota Text"/>
                <a:ea typeface="Bellota Text"/>
                <a:cs typeface="Bellota Text"/>
                <a:sym typeface="Bellota Text"/>
              </a:rPr>
              <a:t>The main idea behind this project was to increase the sell of local area grocer and provide user fastest and trusted service</a:t>
            </a:r>
            <a:endParaRPr b="1" sz="21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572790" y="554087"/>
            <a:ext cx="1401208" cy="1419822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 rot="1473096">
            <a:off x="3298769" y="1263019"/>
            <a:ext cx="819240" cy="79800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4301783" y="418400"/>
            <a:ext cx="358654" cy="348520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 rot="2487216">
            <a:off x="4071131" y="1999825"/>
            <a:ext cx="255164" cy="247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diagram to explain our ideas design</a:t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HOME PAGE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MYLIST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STORES 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SHOP WANT TO VISIT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28778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ORDER OR CALL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CREATE GROCERY LIST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SUBMIT YOUR LIST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05" name="Google Shape;305;p41"/>
          <p:cNvCxnSpPr/>
          <p:nvPr/>
        </p:nvCxnSpPr>
        <p:spPr>
          <a:xfrm>
            <a:off x="5341193" y="1595750"/>
            <a:ext cx="2847600" cy="83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41"/>
          <p:cNvCxnSpPr>
            <a:endCxn id="298" idx="1"/>
          </p:cNvCxnSpPr>
          <p:nvPr/>
        </p:nvCxnSpPr>
        <p:spPr>
          <a:xfrm flipH="1" rot="10800000">
            <a:off x="1071143" y="1672100"/>
            <a:ext cx="2731800" cy="67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41"/>
          <p:cNvCxnSpPr>
            <a:stCxn id="300" idx="2"/>
            <a:endCxn id="302" idx="0"/>
          </p:cNvCxnSpPr>
          <p:nvPr/>
        </p:nvCxnSpPr>
        <p:spPr>
          <a:xfrm flipH="1" rot="-5400000">
            <a:off x="2995647" y="25991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41"/>
          <p:cNvCxnSpPr>
            <a:stCxn id="301" idx="0"/>
            <a:endCxn id="300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1"/>
          <p:cNvCxnSpPr>
            <a:stCxn id="299" idx="2"/>
            <a:endCxn id="304" idx="0"/>
          </p:cNvCxnSpPr>
          <p:nvPr/>
        </p:nvCxnSpPr>
        <p:spPr>
          <a:xfrm flipH="1" rot="-5400000">
            <a:off x="6536390" y="25989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41"/>
          <p:cNvCxnSpPr>
            <a:stCxn id="303" idx="0"/>
            <a:endCxn id="299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1"/>
          <p:cNvSpPr/>
          <p:nvPr/>
        </p:nvSpPr>
        <p:spPr>
          <a:xfrm>
            <a:off x="7404315" y="24358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SIGN-IN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358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SEARCH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13" name="Google Shape;313;p41"/>
          <p:cNvCxnSpPr/>
          <p:nvPr/>
        </p:nvCxnSpPr>
        <p:spPr>
          <a:xfrm rot="-5400000">
            <a:off x="3458247" y="1203726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41"/>
          <p:cNvCxnSpPr>
            <a:stCxn id="298" idx="2"/>
            <a:endCxn id="299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677800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Being  vocal for local is one the biggest strength of our website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4659151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 can say site is not 100% complete yet nor it is going to be ever as review and updation is lifetime software process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677800" y="2753093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As grocery is essential there are multiple opportunities to get connected with more and more shops 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4659151" y="273298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Unexpected software internal error or fake user can damage user experience </a:t>
            </a: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3403521" y="1475484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 rot="5400000">
            <a:off x="3561960" y="1475484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 rot="10800000">
            <a:off x="3561960" y="1635148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 rot="-5400000">
            <a:off x="3403521" y="1635148"/>
            <a:ext cx="2196900" cy="2196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3909313" y="1933749"/>
            <a:ext cx="328397" cy="5467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S</a:t>
            </a:r>
          </a:p>
        </p:txBody>
      </p:sp>
      <p:sp>
        <p:nvSpPr>
          <p:cNvPr id="330" name="Google Shape;330;p42"/>
          <p:cNvSpPr/>
          <p:nvPr/>
        </p:nvSpPr>
        <p:spPr>
          <a:xfrm>
            <a:off x="4832433" y="1940765"/>
            <a:ext cx="460317" cy="5456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W</a:t>
            </a:r>
          </a:p>
        </p:txBody>
      </p:sp>
      <p:sp>
        <p:nvSpPr>
          <p:cNvPr id="331" name="Google Shape;331;p42"/>
          <p:cNvSpPr/>
          <p:nvPr/>
        </p:nvSpPr>
        <p:spPr>
          <a:xfrm>
            <a:off x="3877877" y="2939352"/>
            <a:ext cx="309872" cy="5495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O</a:t>
            </a:r>
          </a:p>
        </p:txBody>
      </p:sp>
      <p:sp>
        <p:nvSpPr>
          <p:cNvPr id="332" name="Google Shape;332;p42"/>
          <p:cNvSpPr/>
          <p:nvPr/>
        </p:nvSpPr>
        <p:spPr>
          <a:xfrm>
            <a:off x="4936285" y="2946368"/>
            <a:ext cx="309311" cy="5315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idx="4294967295" type="ctrTitle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338" name="Google Shape;338;p43"/>
          <p:cNvSpPr txBox="1"/>
          <p:nvPr>
            <p:ph idx="4294967295" type="subTitle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ellota Text"/>
                <a:ea typeface="Bellota Text"/>
                <a:cs typeface="Bellota Text"/>
                <a:sym typeface="Bellota Text"/>
              </a:rPr>
              <a:t>GROUP MEMBERS             </a:t>
            </a:r>
            <a:endParaRPr b="1" sz="1900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ellota Text"/>
                <a:ea typeface="Bellota Text"/>
                <a:cs typeface="Bellota Text"/>
                <a:sym typeface="Bellota Text"/>
              </a:rPr>
              <a:t>PRAVERSHI MISHRA          </a:t>
            </a:r>
            <a:endParaRPr b="1" sz="1900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ellota Text"/>
                <a:ea typeface="Bellota Text"/>
                <a:cs typeface="Bellota Text"/>
                <a:sym typeface="Bellota Text"/>
              </a:rPr>
              <a:t>PALKESH DHARMIK</a:t>
            </a:r>
            <a:endParaRPr b="1" sz="1900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ellota Text"/>
                <a:ea typeface="Bellota Text"/>
                <a:cs typeface="Bellota Text"/>
                <a:sym typeface="Bellota Text"/>
              </a:rPr>
              <a:t>KANCHAN PAL</a:t>
            </a:r>
            <a:endParaRPr b="1" sz="1900"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9" name="Google Shape;339;p43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 rotWithShape="1">
          <a:blip r:embed="rId4">
            <a:alphaModFix/>
          </a:blip>
          <a:srcRect b="13482" l="0" r="0" t="19537"/>
          <a:stretch/>
        </p:blipFill>
        <p:spPr>
          <a:xfrm>
            <a:off x="3794675" y="741050"/>
            <a:ext cx="1531875" cy="10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4294967295" type="ctrTitle"/>
          </p:nvPr>
        </p:nvSpPr>
        <p:spPr>
          <a:xfrm>
            <a:off x="2190000" y="0"/>
            <a:ext cx="5018400" cy="6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Features of project </a:t>
            </a:r>
            <a:endParaRPr sz="4800"/>
          </a:p>
        </p:txBody>
      </p:sp>
      <p:sp>
        <p:nvSpPr>
          <p:cNvPr id="92" name="Google Shape;92;p15"/>
          <p:cNvSpPr txBox="1"/>
          <p:nvPr>
            <p:ph idx="4294967295" type="subTitle"/>
          </p:nvPr>
        </p:nvSpPr>
        <p:spPr>
          <a:xfrm>
            <a:off x="2253125" y="1074350"/>
            <a:ext cx="5018400" cy="31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Efficient product search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Consistent online and in-store product information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 shopping list items and send to seller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Frictionless checkout 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Click-and-collect and home delivery fulfillment options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lnSpc>
                <a:spcPct val="168181"/>
              </a:lnSpc>
              <a:spcBef>
                <a:spcPts val="0"/>
              </a:spcBef>
              <a:spcAft>
                <a:spcPts val="0"/>
              </a:spcAft>
              <a:buClr>
                <a:srgbClr val="6B6A6A"/>
              </a:buClr>
              <a:buSzPts val="1750"/>
              <a:buFont typeface="Arial"/>
              <a:buAutoNum type="arabicPeriod"/>
            </a:pPr>
            <a:r>
              <a:rPr b="1" lang="en" sz="1750">
                <a:solidFill>
                  <a:srgbClr val="6B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Buy from your local sellers.</a:t>
            </a:r>
            <a:endParaRPr b="1" sz="1750">
              <a:solidFill>
                <a:srgbClr val="6B6A6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5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Some of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screenshots</a:t>
            </a:r>
            <a:endParaRPr/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page.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080050" y="1201550"/>
            <a:ext cx="3217500" cy="30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Our home page is the first page user will visit as soon as he reaches to website</a:t>
            </a:r>
            <a:endParaRPr b="1" sz="190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Home page consist of three different parts</a:t>
            </a:r>
            <a:endParaRPr b="1" sz="190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ellota Text"/>
              <a:buAutoNum type="arabicPeriod"/>
            </a:pPr>
            <a:r>
              <a:rPr b="1" lang="en" sz="190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Navbar</a:t>
            </a:r>
            <a:endParaRPr b="1" sz="190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ellota Text"/>
              <a:buAutoNum type="arabicPeriod"/>
            </a:pPr>
            <a:r>
              <a:rPr b="1" lang="en" sz="190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Bestsellers image.</a:t>
            </a:r>
            <a:endParaRPr b="1" sz="190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Bellota Text"/>
              <a:buAutoNum type="arabicPeriod"/>
            </a:pPr>
            <a:r>
              <a:rPr b="1" lang="en" sz="190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>Shops in user city.</a:t>
            </a:r>
            <a:endParaRPr b="1" sz="190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 sz="2000"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13198" r="13191" t="0"/>
          <a:stretch/>
        </p:blipFill>
        <p:spPr>
          <a:xfrm>
            <a:off x="5034375" y="927500"/>
            <a:ext cx="2880900" cy="28809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5400000" dist="9525">
              <a:schemeClr val="dk1">
                <a:alpha val="40000"/>
              </a:schemeClr>
            </a:outerShdw>
          </a:effectLst>
        </p:spPr>
      </p:pic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80000" y="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25" y="396300"/>
            <a:ext cx="6828475" cy="37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26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999475" y="0"/>
            <a:ext cx="698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page- 1. Navbar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1575"/>
            <a:ext cx="8839199" cy="7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999475" y="1974150"/>
            <a:ext cx="698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Bellota Text"/>
                <a:ea typeface="Bellota Text"/>
                <a:cs typeface="Bellota Text"/>
                <a:sym typeface="Bellota Text"/>
              </a:rPr>
              <a:t>Navbar include Location, stores Sign-in , search and mylist </a:t>
            </a:r>
            <a:r>
              <a:rPr b="1" lang="en" sz="1500">
                <a:latin typeface="Bellota Text"/>
                <a:ea typeface="Bellota Text"/>
                <a:cs typeface="Bellota Text"/>
                <a:sym typeface="Bellota Text"/>
              </a:rPr>
              <a:t>functions which perform different tasks</a:t>
            </a:r>
            <a:endParaRPr b="1" sz="1500"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